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601575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3" d="100"/>
          <a:sy n="53" d="100"/>
        </p:scale>
        <p:origin x="-590" y="-77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601575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414178" y="0"/>
            <a:ext cx="4187398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91304" y="3337560"/>
            <a:ext cx="8930316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96797" y="1544812"/>
            <a:ext cx="8930316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35C-E052-434C-965A-261E63943E53}" type="datetimeFigureOut">
              <a:rPr lang="ar-EG" smtClean="0"/>
              <a:t>15/12/1434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C1B8-D1F1-442A-BC58-316C2BCE153A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35C-E052-434C-965A-261E63943E53}" type="datetimeFigureOut">
              <a:rPr lang="ar-EG" smtClean="0"/>
              <a:t>15/12/1434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C1B8-D1F1-442A-BC58-316C2BCE153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274639"/>
            <a:ext cx="2835354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79" y="274639"/>
            <a:ext cx="8296037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35C-E052-434C-965A-261E63943E53}" type="datetimeFigureOut">
              <a:rPr lang="ar-EG" smtClean="0"/>
              <a:t>15/12/1434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C1B8-D1F1-442A-BC58-316C2BCE153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35C-E052-434C-965A-261E63943E53}" type="datetimeFigureOut">
              <a:rPr lang="ar-EG" smtClean="0"/>
              <a:t>15/12/1434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C1B8-D1F1-442A-BC58-316C2BCE153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601575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414178" y="0"/>
            <a:ext cx="4187398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118" y="3583838"/>
            <a:ext cx="9136142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5118" y="2485800"/>
            <a:ext cx="9136142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35C-E052-434C-965A-261E63943E53}" type="datetimeFigureOut">
              <a:rPr lang="ar-EG" smtClean="0"/>
              <a:t>15/12/1434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C1B8-D1F1-442A-BC58-316C2BCE153A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274638"/>
            <a:ext cx="10291286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79" y="1600201"/>
            <a:ext cx="504063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0735" y="1600201"/>
            <a:ext cx="504063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35C-E052-434C-965A-261E63943E53}" type="datetimeFigureOut">
              <a:rPr lang="ar-EG" smtClean="0"/>
              <a:t>15/12/1434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C1B8-D1F1-442A-BC58-316C2BCE153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273050"/>
            <a:ext cx="11341418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5486400"/>
            <a:ext cx="5567884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401426" y="5486400"/>
            <a:ext cx="5570071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30079" y="1516912"/>
            <a:ext cx="556788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26" y="1516912"/>
            <a:ext cx="557007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35C-E052-434C-965A-261E63943E53}" type="datetimeFigureOut">
              <a:rPr lang="ar-EG" smtClean="0"/>
              <a:t>15/12/1434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C1B8-D1F1-442A-BC58-316C2BCE153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274320"/>
            <a:ext cx="10295487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35C-E052-434C-965A-261E63943E53}" type="datetimeFigureOut">
              <a:rPr lang="ar-EG" smtClean="0"/>
              <a:t>15/12/1434</a:t>
            </a:fld>
            <a:endParaRPr lang="ar-E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D3C1B8-D1F1-442A-BC58-316C2BCE153A}" type="slidenum">
              <a:rPr lang="ar-EG" smtClean="0"/>
              <a:t>‹#›</a:t>
            </a:fld>
            <a:endParaRPr lang="ar-E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35C-E052-434C-965A-261E63943E53}" type="datetimeFigureOut">
              <a:rPr lang="ar-EG" smtClean="0"/>
              <a:t>15/12/1434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C1B8-D1F1-442A-BC58-316C2BCE153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1185528"/>
            <a:ext cx="4410551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0079" y="214424"/>
            <a:ext cx="3780473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30079" y="1981200"/>
            <a:ext cx="9766221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35C-E052-434C-965A-261E63943E53}" type="datetimeFigureOut">
              <a:rPr lang="ar-EG" smtClean="0"/>
              <a:t>15/12/1434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40605" y="6422065"/>
            <a:ext cx="1050131" cy="365125"/>
          </a:xfrm>
        </p:spPr>
        <p:txBody>
          <a:bodyPr/>
          <a:lstStyle/>
          <a:p>
            <a:fld id="{22D3C1B8-D1F1-442A-BC58-316C2BCE153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7871" y="1705709"/>
            <a:ext cx="4208612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8568" y="1019907"/>
            <a:ext cx="5670709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7874" y="2998765"/>
            <a:ext cx="4208609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0079" y="6422065"/>
            <a:ext cx="2940368" cy="365125"/>
          </a:xfrm>
        </p:spPr>
        <p:txBody>
          <a:bodyPr/>
          <a:lstStyle/>
          <a:p>
            <a:fld id="{A4BB035C-E052-434C-965A-261E63943E53}" type="datetimeFigureOut">
              <a:rPr lang="ar-EG" smtClean="0"/>
              <a:t>15/12/1434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C1B8-D1F1-442A-BC58-316C2BCE153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12601575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0081260" y="0"/>
            <a:ext cx="252031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30079" y="274638"/>
            <a:ext cx="10291286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600201"/>
            <a:ext cx="10291286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30079" y="6422065"/>
            <a:ext cx="2940368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BB035C-E052-434C-965A-261E63943E53}" type="datetimeFigureOut">
              <a:rPr lang="ar-EG" smtClean="0"/>
              <a:t>15/12/1434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05538" y="6422065"/>
            <a:ext cx="3990499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236405" y="6422065"/>
            <a:ext cx="1050131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2D3C1B8-D1F1-442A-BC58-316C2BCE153A}" type="slidenum">
              <a:rPr lang="ar-EG" smtClean="0"/>
              <a:t>‹#›</a:t>
            </a:fld>
            <a:endParaRPr lang="ar-E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Building Free Website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Tutorial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838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Links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5" y="1268760"/>
            <a:ext cx="1102355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8172995" y="476672"/>
            <a:ext cx="2088232" cy="3384376"/>
          </a:xfrm>
          <a:prstGeom prst="straightConnector1">
            <a:avLst/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0529304" y="692696"/>
            <a:ext cx="1044116" cy="2691680"/>
          </a:xfrm>
          <a:prstGeom prst="straightConnector1">
            <a:avLst/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364683" y="629072"/>
            <a:ext cx="2088232" cy="3384376"/>
          </a:xfrm>
          <a:prstGeom prst="straightConnector1">
            <a:avLst/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34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to save your work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43" y="1785938"/>
            <a:ext cx="9321592" cy="430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38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Examples of free hosting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Biz.nf (PHP, MySQL, </a:t>
            </a:r>
            <a:r>
              <a:rPr lang="en-US" dirty="0" err="1"/>
              <a:t>WordPress</a:t>
            </a:r>
            <a:r>
              <a:rPr lang="en-US" dirty="0"/>
              <a:t>, </a:t>
            </a:r>
            <a:r>
              <a:rPr lang="en-US" dirty="0" err="1"/>
              <a:t>Joomla</a:t>
            </a:r>
            <a:r>
              <a:rPr lang="en-US" dirty="0"/>
              <a:t>, Free .co.nf domain, No ads)</a:t>
            </a:r>
          </a:p>
          <a:p>
            <a:pPr algn="l" rtl="0"/>
            <a:r>
              <a:rPr lang="en-US" dirty="0"/>
              <a:t>Free Hosting EU (Blog / Site builder, No ads, Free .eu.pn domain)</a:t>
            </a:r>
          </a:p>
          <a:p>
            <a:pPr algn="l" rtl="0"/>
            <a:r>
              <a:rPr lang="en-US" dirty="0"/>
              <a:t>Wix.com (Easy Website builder: html5, Flash, mobile, blogs, etc.)</a:t>
            </a:r>
          </a:p>
          <a:p>
            <a:pPr algn="l" rtl="0"/>
            <a:r>
              <a:rPr lang="en-US" dirty="0"/>
              <a:t>AwardSpace.net (PHP, MySQL, Email Sending, No Ads, Free subdomain)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1198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Examples of free </a:t>
            </a:r>
            <a:r>
              <a:rPr lang="en-US" dirty="0" smtClean="0"/>
              <a:t>hosting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79" y="1600201"/>
            <a:ext cx="11071308" cy="4853135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FreeHostia.com </a:t>
            </a:r>
            <a:r>
              <a:rPr lang="en-US" dirty="0"/>
              <a:t>(PHP, MySQL, 1-click Scripts, No Ads, Free subdomain)</a:t>
            </a:r>
          </a:p>
          <a:p>
            <a:pPr algn="l" rtl="0"/>
            <a:r>
              <a:rPr lang="en-US" dirty="0"/>
              <a:t>ByetHost.com (PHP, MySQL, </a:t>
            </a:r>
            <a:r>
              <a:rPr lang="en-US" dirty="0" err="1"/>
              <a:t>PHPbb</a:t>
            </a:r>
            <a:r>
              <a:rPr lang="en-US" dirty="0"/>
              <a:t>, SMF, Wiki, Free subdomain)</a:t>
            </a:r>
          </a:p>
          <a:p>
            <a:pPr algn="l" rtl="0"/>
            <a:r>
              <a:rPr lang="en-US" dirty="0"/>
              <a:t>x10Hosting.com (Support </a:t>
            </a:r>
            <a:r>
              <a:rPr lang="en-US" dirty="0" err="1"/>
              <a:t>cPanel</a:t>
            </a:r>
            <a:r>
              <a:rPr lang="en-US" dirty="0"/>
              <a:t>, PHP, FTP, No ads, Free subdomain)</a:t>
            </a:r>
          </a:p>
          <a:p>
            <a:pPr algn="l" rtl="0"/>
            <a:r>
              <a:rPr lang="en-US" dirty="0"/>
              <a:t>Yola.com (Visual website builder, add videos, photos, shopping cart)</a:t>
            </a:r>
          </a:p>
          <a:p>
            <a:pPr algn="l" rtl="0"/>
            <a:r>
              <a:rPr lang="en-US" dirty="0"/>
              <a:t>Webs.com (Easy site builder, blog, forms, polls, Free subdomain)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34385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 </a:t>
            </a:r>
            <a:r>
              <a:rPr lang="en-US" dirty="0" smtClean="0"/>
              <a:t>WiX.com)</a:t>
            </a:r>
            <a:r>
              <a:rPr lang="ar-EG" dirty="0" smtClean="0"/>
              <a:t> </a:t>
            </a:r>
            <a:r>
              <a:rPr lang="en-US" dirty="0" smtClean="0"/>
              <a:t>Select Hosting ( Example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87" y="1412776"/>
            <a:ext cx="100091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9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or Sign Up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3" y="1267643"/>
            <a:ext cx="10945216" cy="496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25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44624"/>
            <a:ext cx="1029128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 Category and Sub-Category and Click Go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67" y="764704"/>
            <a:ext cx="10097691" cy="567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99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 a Template (use next to find more…) then EDIT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0" y="1379105"/>
            <a:ext cx="11588229" cy="521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44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Template To be Modified, double click any item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95" y="1556792"/>
            <a:ext cx="993710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033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html Editor allows you to edit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3" y="2276872"/>
            <a:ext cx="1100746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21572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</TotalTime>
  <Words>206</Words>
  <Application>Microsoft Office PowerPoint</Application>
  <PresentationFormat>Custom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Building Free Website</vt:lpstr>
      <vt:lpstr>Examples of free hosting</vt:lpstr>
      <vt:lpstr>Examples of free hosting</vt:lpstr>
      <vt:lpstr> WiX.com) Select Hosting ( Example</vt:lpstr>
      <vt:lpstr>Login or Sign Up</vt:lpstr>
      <vt:lpstr>Select Category and Sub-Category and Click Go</vt:lpstr>
      <vt:lpstr>Select a Template (use next to find more…) then EDIT</vt:lpstr>
      <vt:lpstr>Template To be Modified, double click any item</vt:lpstr>
      <vt:lpstr>An html Editor allows you to edit</vt:lpstr>
      <vt:lpstr>Adding Links</vt:lpstr>
      <vt:lpstr>Don’t forget to save your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Free Website</dc:title>
  <dc:creator>portal-laptop</dc:creator>
  <cp:lastModifiedBy>portal-laptop</cp:lastModifiedBy>
  <cp:revision>8</cp:revision>
  <dcterms:created xsi:type="dcterms:W3CDTF">2013-10-19T19:54:22Z</dcterms:created>
  <dcterms:modified xsi:type="dcterms:W3CDTF">2013-10-19T21:38:39Z</dcterms:modified>
</cp:coreProperties>
</file>